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sr-Latn-R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1" autoAdjust="0"/>
    <p:restoredTop sz="94660"/>
  </p:normalViewPr>
  <p:slideViewPr>
    <p:cSldViewPr snapToGrid="0">
      <p:cViewPr varScale="1">
        <p:scale>
          <a:sx n="88" d="100"/>
          <a:sy n="88" d="100"/>
        </p:scale>
        <p:origin x="26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57E0E-E7F6-4602-B97D-03AF014F09F3}" type="datetimeFigureOut">
              <a:rPr lang="hr-HR" smtClean="0"/>
              <a:t>28.6.2022.</a:t>
            </a:fld>
            <a:endParaRPr lang="hr-H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r-H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7D6750-D944-412D-90DA-8EDC90670493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58084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C74D85-43BC-4CEF-A81D-26462809044A}" type="datetime1">
              <a:rPr lang="hr-HR" smtClean="0"/>
              <a:t>28.6.2022.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E3B7-35C9-466E-BC57-452C2BD29386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69463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EBDA9A-33D4-4F5F-9454-ACF8752CBE35}" type="datetime1">
              <a:rPr lang="hr-HR" smtClean="0"/>
              <a:t>28.6.2022.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E3B7-35C9-466E-BC57-452C2BD2938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246255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FF11D3-A06D-4595-8B02-F4E81DD526D3}" type="datetime1">
              <a:rPr lang="hr-HR" smtClean="0"/>
              <a:t>28.6.2022.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E3B7-35C9-466E-BC57-452C2BD2938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61489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8D2F-9E69-4656-8F33-B4FC732E72C2}" type="datetime1">
              <a:rPr lang="hr-HR" smtClean="0"/>
              <a:t>28.6.2022.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E3B7-35C9-466E-BC57-452C2BD2938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120186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310D6C-8445-4859-9939-322A1DA04A84}" type="datetime1">
              <a:rPr lang="hr-HR" smtClean="0"/>
              <a:t>28.6.2022.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E3B7-35C9-466E-BC57-452C2BD29386}" type="slidenum">
              <a:rPr lang="hr-HR" smtClean="0"/>
              <a:t>‹#›</a:t>
            </a:fld>
            <a:endParaRPr lang="hr-HR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898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3AEBA-3C96-4E8F-8A17-D31BFDFC3480}" type="datetime1">
              <a:rPr lang="hr-HR" smtClean="0"/>
              <a:t>28.6.2022.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E3B7-35C9-466E-BC57-452C2BD2938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337762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0FF2B3-183C-49BE-9F19-14C605C54512}" type="datetime1">
              <a:rPr lang="hr-HR" smtClean="0"/>
              <a:t>28.6.2022.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E3B7-35C9-466E-BC57-452C2BD2938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2538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3AF4AD-EF7B-424F-A3AD-F5CBADAEE8EF}" type="datetime1">
              <a:rPr lang="hr-HR" smtClean="0"/>
              <a:t>28.6.2022.</a:t>
            </a:fld>
            <a:endParaRPr lang="hr-H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E3B7-35C9-466E-BC57-452C2BD2938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7910845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14FE8-1D86-400A-8156-191319FEF07B}" type="datetime1">
              <a:rPr lang="hr-HR" smtClean="0"/>
              <a:t>28.6.2022.</a:t>
            </a:fld>
            <a:endParaRPr lang="hr-H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E3B7-35C9-466E-BC57-452C2BD2938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4592055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0435DBEB-7F83-449E-9330-9054F0E03AF0}" type="datetime1">
              <a:rPr lang="hr-HR" smtClean="0"/>
              <a:t>28.6.2022.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A3AE3B7-35C9-466E-BC57-452C2BD2938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5407981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B46A96-1271-4FB4-94EF-6D4ED0D6F363}" type="datetime1">
              <a:rPr lang="hr-HR" smtClean="0"/>
              <a:t>28.6.2022.</a:t>
            </a:fld>
            <a:endParaRPr lang="hr-H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E3B7-35C9-466E-BC57-452C2BD29386}" type="slidenum">
              <a:rPr lang="hr-HR" smtClean="0"/>
              <a:t>‹#›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392853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512EBA9-1778-4EF1-894E-9D938836F165}" type="datetime1">
              <a:rPr lang="hr-HR" smtClean="0"/>
              <a:t>28.6.2022.</a:t>
            </a:fld>
            <a:endParaRPr lang="hr-H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A3AE3B7-35C9-466E-BC57-452C2BD29386}" type="slidenum">
              <a:rPr lang="hr-HR" smtClean="0"/>
              <a:t>‹#›</a:t>
            </a:fld>
            <a:endParaRPr lang="hr-HR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37837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0052" y="1624193"/>
            <a:ext cx="10058400" cy="2368732"/>
          </a:xfr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>
            <a:normAutofit/>
          </a:bodyPr>
          <a:lstStyle/>
          <a:p>
            <a:r>
              <a:rPr lang="hr-HR" sz="2200" b="1" dirty="0" smtClean="0"/>
              <a:t>Završni rad br. 667</a:t>
            </a:r>
            <a:r>
              <a:rPr lang="hr-HR" sz="4800" b="1" dirty="0" smtClean="0"/>
              <a:t/>
            </a:r>
            <a:br>
              <a:rPr lang="hr-HR" sz="4800" b="1" dirty="0" smtClean="0"/>
            </a:br>
            <a:r>
              <a:rPr lang="hr-HR" sz="4800" b="1" dirty="0" smtClean="0"/>
              <a:t>Web </a:t>
            </a:r>
            <a:r>
              <a:rPr lang="hr-HR" sz="4800" b="1" dirty="0"/>
              <a:t>aplikacija za ponavljanje školskog gradiva kroz igru nadahnutu računalnom igrom Space invaders</a:t>
            </a:r>
            <a:endParaRPr lang="hr-HR" sz="4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2" y="4481745"/>
            <a:ext cx="10058400" cy="1413958"/>
          </a:xfrm>
        </p:spPr>
        <p:txBody>
          <a:bodyPr>
            <a:normAutofit/>
          </a:bodyPr>
          <a:lstStyle/>
          <a:p>
            <a:r>
              <a:rPr lang="hr-HR" dirty="0" smtClean="0"/>
              <a:t>Mirta vučinić</a:t>
            </a:r>
          </a:p>
          <a:p>
            <a:r>
              <a:rPr lang="hr-HR" dirty="0" smtClean="0"/>
              <a:t>Mentor: </a:t>
            </a:r>
            <a:r>
              <a:rPr lang="hr-HR" dirty="0"/>
              <a:t>DOC. DR. SC. TOMISLAV </a:t>
            </a:r>
            <a:r>
              <a:rPr lang="hr-HR" dirty="0" smtClean="0"/>
              <a:t>JAGUŠT</a:t>
            </a:r>
          </a:p>
          <a:p>
            <a:endParaRPr lang="hr-HR" dirty="0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2E184-50ED-4EA9-96F6-B0D68D9A126F}" type="datetime1">
              <a:rPr lang="hr-HR" smtClean="0"/>
              <a:t>28.6.2022.</a:t>
            </a:fld>
            <a:endParaRPr lang="hr-H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E3B7-35C9-466E-BC57-452C2BD29386}" type="slidenum">
              <a:rPr lang="hr-HR" smtClean="0"/>
              <a:t>1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2383793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Motivacija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5657" y="2020389"/>
            <a:ext cx="6170023" cy="3961917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sz="2400" dirty="0" smtClean="0"/>
              <a:t>Učiniti učenje zanimljivim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2400" dirty="0" smtClean="0"/>
              <a:t>Potaknuti djecu na učenje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sz="2400" dirty="0" smtClean="0"/>
              <a:t>Olakšati provođenje testova nastavnicima</a:t>
            </a:r>
          </a:p>
          <a:p>
            <a:pPr>
              <a:buFont typeface="Arial" panose="020B0604020202020204" pitchFamily="34" charset="0"/>
              <a:buChar char="•"/>
            </a:pPr>
            <a:endParaRPr lang="hr-HR" dirty="0" smtClean="0"/>
          </a:p>
          <a:p>
            <a:pPr>
              <a:buFont typeface="Arial" panose="020B0604020202020204" pitchFamily="34" charset="0"/>
              <a:buChar char="•"/>
            </a:pPr>
            <a:endParaRPr lang="hr-HR" dirty="0" smtClean="0"/>
          </a:p>
          <a:p>
            <a:pPr>
              <a:buFont typeface="Arial" panose="020B0604020202020204" pitchFamily="34" charset="0"/>
              <a:buChar char="•"/>
            </a:pPr>
            <a:endParaRPr lang="hr-HR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79" y="1958946"/>
            <a:ext cx="3483429" cy="3622796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DE4C1-F726-4C87-B36F-E575621EDD7A}" type="datetime1">
              <a:rPr lang="hr-HR" smtClean="0"/>
              <a:t>28.6.2022.</a:t>
            </a:fld>
            <a:endParaRPr lang="hr-HR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E3B7-35C9-466E-BC57-452C2BD29386}" type="slidenum">
              <a:rPr lang="hr-HR" smtClean="0"/>
              <a:t>2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160053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Funkcionalni zahtjevi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97280" y="1845734"/>
            <a:ext cx="4119154" cy="4023360"/>
          </a:xfrm>
        </p:spPr>
        <p:txBody>
          <a:bodyPr/>
          <a:lstStyle/>
          <a:p>
            <a:pPr marL="0" indent="0">
              <a:buNone/>
            </a:pPr>
            <a:r>
              <a:rPr lang="hr-HR" dirty="0" smtClean="0"/>
              <a:t>Nastavnik</a:t>
            </a:r>
            <a:r>
              <a:rPr lang="hr-HR" dirty="0" smtClean="0"/>
              <a:t>:</a:t>
            </a:r>
            <a:endParaRPr lang="hr-HR" dirty="0" smtClean="0"/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hr-HR" dirty="0" smtClean="0"/>
              <a:t>Prijava / registracija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hr-HR" dirty="0"/>
              <a:t>Upravljanje razredima i </a:t>
            </a:r>
            <a:r>
              <a:rPr lang="hr-HR" dirty="0" smtClean="0"/>
              <a:t>učenicima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hr-HR" dirty="0"/>
              <a:t>Kreiranje i uređivanje </a:t>
            </a:r>
            <a:r>
              <a:rPr lang="hr-HR" dirty="0" smtClean="0"/>
              <a:t>zadataka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hr-HR" dirty="0" smtClean="0"/>
              <a:t>Pokretanje / zaustavljanje testiranja</a:t>
            </a:r>
          </a:p>
          <a:p>
            <a:pPr marL="578358" lvl="1" indent="-285750">
              <a:buFont typeface="Arial" panose="020B0604020202020204" pitchFamily="34" charset="0"/>
              <a:buChar char="•"/>
            </a:pPr>
            <a:r>
              <a:rPr lang="hr-HR" dirty="0" smtClean="0"/>
              <a:t>Praćenje rezultata učenika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8D2F-9E69-4656-8F33-B4FC732E72C2}" type="datetime1">
              <a:rPr lang="hr-HR" smtClean="0"/>
              <a:t>28.6.2022.</a:t>
            </a:fld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E3B7-35C9-466E-BC57-452C2BD29386}" type="slidenum">
              <a:rPr lang="hr-HR" smtClean="0"/>
              <a:t>3</a:t>
            </a:fld>
            <a:endParaRPr lang="hr-HR"/>
          </a:p>
        </p:txBody>
      </p:sp>
      <p:sp>
        <p:nvSpPr>
          <p:cNvPr id="6" name="TextBox 5"/>
          <p:cNvSpPr txBox="1"/>
          <p:nvPr/>
        </p:nvSpPr>
        <p:spPr>
          <a:xfrm>
            <a:off x="4589417" y="1845734"/>
            <a:ext cx="35966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/>
              <a:t>   Učenik: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r-HR" dirty="0" smtClean="0"/>
              <a:t>Prijava u sustav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r-HR" dirty="0" smtClean="0"/>
              <a:t>Odgovaranje na postavljena pitanja</a:t>
            </a:r>
          </a:p>
          <a:p>
            <a:endParaRPr lang="hr-HR" dirty="0" smtClean="0"/>
          </a:p>
        </p:txBody>
      </p:sp>
      <p:sp>
        <p:nvSpPr>
          <p:cNvPr id="7" name="TextBox 6"/>
          <p:cNvSpPr txBox="1"/>
          <p:nvPr/>
        </p:nvSpPr>
        <p:spPr>
          <a:xfrm>
            <a:off x="8186057" y="1845734"/>
            <a:ext cx="30305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/>
              <a:t>  Baza podataka: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r-HR" dirty="0" smtClean="0"/>
              <a:t>Pohrana podataka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401750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Korištene tehnologije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70523" y="2133600"/>
            <a:ext cx="2725783" cy="2682240"/>
          </a:xfrm>
        </p:spPr>
        <p:txBody>
          <a:bodyPr/>
          <a:lstStyle/>
          <a:p>
            <a:r>
              <a:rPr lang="hr-HR" dirty="0" smtClean="0"/>
              <a:t>Korisničko sučelje: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dirty="0" smtClean="0"/>
              <a:t>Web aplikacija: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dirty="0" smtClean="0"/>
              <a:t>ReactJS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dirty="0" smtClean="0"/>
              <a:t>Jezik Javascript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dirty="0" smtClean="0"/>
              <a:t>Mobilna aplikacija: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dirty="0" smtClean="0"/>
              <a:t>React Native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dirty="0" smtClean="0"/>
              <a:t>Jezik Typescript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dirty="0" smtClean="0"/>
              <a:t>Expo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hr-HR" dirty="0"/>
              <a:t>Android studio emulator </a:t>
            </a:r>
            <a:endParaRPr lang="hr-HR" dirty="0" smtClean="0"/>
          </a:p>
          <a:p>
            <a:pPr lvl="2">
              <a:buFont typeface="Arial" panose="020B0604020202020204" pitchFamily="34" charset="0"/>
              <a:buChar char="•"/>
            </a:pPr>
            <a:endParaRPr lang="hr-HR" dirty="0" smtClean="0"/>
          </a:p>
          <a:p>
            <a:endParaRPr lang="hr-HR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8D2F-9E69-4656-8F33-B4FC732E72C2}" type="datetime1">
              <a:rPr lang="hr-HR" smtClean="0"/>
              <a:t>28.6.2022.</a:t>
            </a:fld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E3B7-35C9-466E-BC57-452C2BD29386}" type="slidenum">
              <a:rPr lang="hr-HR" smtClean="0"/>
              <a:t>4</a:t>
            </a:fld>
            <a:endParaRPr lang="hr-HR"/>
          </a:p>
        </p:txBody>
      </p:sp>
      <p:sp>
        <p:nvSpPr>
          <p:cNvPr id="7" name="TextBox 6"/>
          <p:cNvSpPr txBox="1"/>
          <p:nvPr/>
        </p:nvSpPr>
        <p:spPr>
          <a:xfrm>
            <a:off x="3452467" y="2133600"/>
            <a:ext cx="32570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/>
              <a:t>    Poslužiteljsko sučelje: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r-HR" dirty="0" smtClean="0"/>
              <a:t>Node.js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r-HR" dirty="0" smtClean="0"/>
              <a:t>Express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r-HR" dirty="0" smtClean="0"/>
              <a:t>Jezik Javascript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hr-HR" dirty="0"/>
          </a:p>
        </p:txBody>
      </p:sp>
      <p:sp>
        <p:nvSpPr>
          <p:cNvPr id="9" name="TextBox 8"/>
          <p:cNvSpPr txBox="1"/>
          <p:nvPr/>
        </p:nvSpPr>
        <p:spPr>
          <a:xfrm>
            <a:off x="6426923" y="2124891"/>
            <a:ext cx="21248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/>
              <a:t>   Baza podataka: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r-HR" dirty="0"/>
              <a:t>p</a:t>
            </a:r>
            <a:r>
              <a:rPr lang="hr-HR" dirty="0" smtClean="0"/>
              <a:t>gAdmin</a:t>
            </a:r>
          </a:p>
          <a:p>
            <a:endParaRPr lang="hr-HR" dirty="0"/>
          </a:p>
        </p:txBody>
      </p:sp>
      <p:sp>
        <p:nvSpPr>
          <p:cNvPr id="11" name="TextBox 10"/>
          <p:cNvSpPr txBox="1"/>
          <p:nvPr/>
        </p:nvSpPr>
        <p:spPr>
          <a:xfrm>
            <a:off x="8551816" y="2124891"/>
            <a:ext cx="27693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/>
              <a:t>   Razvojno okruženje:</a:t>
            </a:r>
          </a:p>
          <a:p>
            <a:pPr marL="742950" lvl="1" indent="-2857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hr-HR" dirty="0" smtClean="0"/>
              <a:t>Visual Studio Code</a:t>
            </a:r>
            <a:endParaRPr lang="hr-HR" dirty="0"/>
          </a:p>
        </p:txBody>
      </p:sp>
    </p:spTree>
    <p:extLst>
      <p:ext uri="{BB962C8B-B14F-4D97-AF65-F5344CB8AC3E}">
        <p14:creationId xmlns:p14="http://schemas.microsoft.com/office/powerpoint/2010/main" val="3830614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177140"/>
          </a:xfrm>
        </p:spPr>
        <p:txBody>
          <a:bodyPr/>
          <a:lstStyle/>
          <a:p>
            <a:r>
              <a:rPr lang="hr-HR" dirty="0" smtClean="0"/>
              <a:t>Model baze podataka</a:t>
            </a:r>
            <a:endParaRPr lang="hr-HR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hr-HR" sz="1800" dirty="0" smtClean="0"/>
              <a:t>Devet relacija: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hr-HR" sz="1800" dirty="0" smtClean="0"/>
              <a:t>teacher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hr-HR" sz="1800" dirty="0"/>
              <a:t>c</a:t>
            </a:r>
            <a:r>
              <a:rPr lang="hr-HR" sz="1800" dirty="0" smtClean="0"/>
              <a:t>lass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hr-HR" sz="1800" dirty="0"/>
              <a:t>s</a:t>
            </a:r>
            <a:r>
              <a:rPr lang="hr-HR" sz="1800" dirty="0" smtClean="0"/>
              <a:t>tudent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hr-HR" sz="1800" dirty="0"/>
              <a:t>t</a:t>
            </a:r>
            <a:r>
              <a:rPr lang="hr-HR" sz="1800" dirty="0" smtClean="0"/>
              <a:t>est_student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hr-HR" sz="1800" dirty="0"/>
              <a:t>t</a:t>
            </a:r>
            <a:r>
              <a:rPr lang="hr-HR" sz="1800" dirty="0" smtClean="0"/>
              <a:t>est_student_entry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hr-HR" sz="1800" dirty="0"/>
              <a:t>t</a:t>
            </a:r>
            <a:r>
              <a:rPr lang="hr-HR" sz="1800" dirty="0" smtClean="0"/>
              <a:t>est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hr-HR" sz="1800" dirty="0"/>
              <a:t>s</a:t>
            </a:r>
            <a:r>
              <a:rPr lang="hr-HR" sz="1800" dirty="0" smtClean="0"/>
              <a:t>ubject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hr-HR" sz="1800" dirty="0"/>
              <a:t>l</a:t>
            </a:r>
            <a:r>
              <a:rPr lang="hr-HR" sz="1800" dirty="0" smtClean="0"/>
              <a:t>ecture</a:t>
            </a:r>
          </a:p>
          <a:p>
            <a:pPr marL="742950" lvl="1" indent="-285750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hr-HR" sz="1800" dirty="0"/>
              <a:t>q</a:t>
            </a:r>
            <a:r>
              <a:rPr lang="hr-HR" sz="1800" dirty="0" smtClean="0"/>
              <a:t>uestion</a:t>
            </a:r>
          </a:p>
          <a:p>
            <a:pPr lvl="1">
              <a:buClr>
                <a:schemeClr val="tx2"/>
              </a:buClr>
            </a:pPr>
            <a:endParaRPr lang="hr-HR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35DBEB-7F83-449E-9330-9054F0E03AF0}" type="datetime1">
              <a:rPr lang="hr-HR" smtClean="0"/>
              <a:t>28.6.2022.</a:t>
            </a:fld>
            <a:endParaRPr lang="hr-H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E3B7-35C9-466E-BC57-452C2BD29386}" type="slidenum">
              <a:rPr lang="hr-HR" smtClean="0"/>
              <a:t>5</a:t>
            </a:fld>
            <a:endParaRPr lang="hr-HR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36458"/>
          <a:stretch/>
        </p:blipFill>
        <p:spPr>
          <a:xfrm>
            <a:off x="4110446" y="0"/>
            <a:ext cx="6200503" cy="6842852"/>
          </a:xfrm>
        </p:spPr>
      </p:pic>
      <p:sp>
        <p:nvSpPr>
          <p:cNvPr id="10" name="TextBox 9"/>
          <p:cNvSpPr txBox="1"/>
          <p:nvPr/>
        </p:nvSpPr>
        <p:spPr>
          <a:xfrm>
            <a:off x="5146766" y="0"/>
            <a:ext cx="11408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00" b="1" dirty="0" smtClean="0">
                <a:solidFill>
                  <a:schemeClr val="accent2">
                    <a:lumMod val="75000"/>
                  </a:schemeClr>
                </a:solidFill>
              </a:rPr>
              <a:t>TEACHER</a:t>
            </a:r>
            <a:endParaRPr lang="hr-HR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05600" y="54632"/>
            <a:ext cx="11756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00" b="1" dirty="0" smtClean="0">
                <a:solidFill>
                  <a:schemeClr val="accent2">
                    <a:lumMod val="75000"/>
                  </a:schemeClr>
                </a:solidFill>
              </a:rPr>
              <a:t>SUBJECT</a:t>
            </a:r>
            <a:endParaRPr lang="hr-HR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717280" y="348138"/>
            <a:ext cx="112221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00" b="1" dirty="0" smtClean="0">
                <a:solidFill>
                  <a:schemeClr val="accent2">
                    <a:lumMod val="75000"/>
                  </a:schemeClr>
                </a:solidFill>
              </a:rPr>
              <a:t>LECTURE</a:t>
            </a:r>
            <a:endParaRPr lang="hr-HR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717280" y="1676399"/>
            <a:ext cx="11831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00" b="1" dirty="0" smtClean="0">
                <a:solidFill>
                  <a:schemeClr val="accent2">
                    <a:lumMod val="75000"/>
                  </a:schemeClr>
                </a:solidFill>
              </a:rPr>
              <a:t>QUESTION</a:t>
            </a:r>
            <a:endParaRPr lang="hr-HR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146766" y="1359319"/>
            <a:ext cx="114082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00" b="1" dirty="0" smtClean="0">
                <a:solidFill>
                  <a:schemeClr val="accent2">
                    <a:lumMod val="75000"/>
                  </a:schemeClr>
                </a:solidFill>
              </a:rPr>
              <a:t>CLASS</a:t>
            </a:r>
            <a:endParaRPr lang="hr-HR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914606" y="2133600"/>
            <a:ext cx="1158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00" b="1" dirty="0" smtClean="0">
                <a:solidFill>
                  <a:schemeClr val="accent2">
                    <a:lumMod val="75000"/>
                  </a:schemeClr>
                </a:solidFill>
              </a:rPr>
              <a:t>TEST</a:t>
            </a:r>
            <a:endParaRPr lang="hr-HR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45576" y="3359275"/>
            <a:ext cx="11321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00" b="1" dirty="0" smtClean="0">
                <a:solidFill>
                  <a:schemeClr val="accent2">
                    <a:lumMod val="75000"/>
                  </a:schemeClr>
                </a:solidFill>
              </a:rPr>
              <a:t>STUDENT</a:t>
            </a:r>
            <a:endParaRPr lang="hr-HR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45576" y="5425440"/>
            <a:ext cx="12453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000" b="1" dirty="0" smtClean="0">
                <a:solidFill>
                  <a:schemeClr val="accent2">
                    <a:lumMod val="75000"/>
                  </a:schemeClr>
                </a:solidFill>
              </a:rPr>
              <a:t>TEST_STUDENT</a:t>
            </a:r>
            <a:endParaRPr lang="hr-HR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53348" y="4929050"/>
            <a:ext cx="1454332" cy="24622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hr-HR" sz="1000" b="1" dirty="0" smtClean="0">
                <a:solidFill>
                  <a:schemeClr val="accent2">
                    <a:lumMod val="75000"/>
                  </a:schemeClr>
                </a:solidFill>
              </a:rPr>
              <a:t>TEST_STUDENT_ENTRY</a:t>
            </a:r>
            <a:endParaRPr lang="hr-HR" sz="1000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567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286604"/>
            <a:ext cx="10058400" cy="1425464"/>
          </a:xfrm>
        </p:spPr>
        <p:txBody>
          <a:bodyPr/>
          <a:lstStyle/>
          <a:p>
            <a:r>
              <a:rPr lang="hr-HR" dirty="0" smtClean="0"/>
              <a:t>Izgled web aplikacije</a:t>
            </a:r>
            <a:endParaRPr lang="hr-H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78014" y="1824446"/>
            <a:ext cx="8022444" cy="3735450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8D2F-9E69-4656-8F33-B4FC732E72C2}" type="datetime1">
              <a:rPr lang="hr-HR" smtClean="0"/>
              <a:t>28.6.2022.</a:t>
            </a:fld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E3B7-35C9-466E-BC57-452C2BD29386}" type="slidenum">
              <a:rPr lang="hr-HR" smtClean="0"/>
              <a:t>6</a:t>
            </a:fld>
            <a:endParaRPr lang="hr-HR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8014" y="1810328"/>
            <a:ext cx="8038126" cy="3763685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0339" y="1810328"/>
            <a:ext cx="8015801" cy="375323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3881" y="1810328"/>
            <a:ext cx="8036577" cy="376296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62332" y="1809603"/>
            <a:ext cx="8053808" cy="3771028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55265" y="1824446"/>
            <a:ext cx="8053808" cy="3766833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9399" y="1820782"/>
            <a:ext cx="8031059" cy="3764559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69399" y="1824446"/>
            <a:ext cx="8022444" cy="37479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53717" y="1819915"/>
            <a:ext cx="8038126" cy="376368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86686" y="1828866"/>
            <a:ext cx="7972188" cy="37535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869398" y="1828866"/>
            <a:ext cx="8050593" cy="3802603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45102" y="1846696"/>
            <a:ext cx="8062422" cy="376246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841251" y="1862330"/>
            <a:ext cx="8064629" cy="378029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831188" y="1817711"/>
            <a:ext cx="8131777" cy="38075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849889" y="1846696"/>
            <a:ext cx="8113076" cy="3798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83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Izgled mobilne aplikacije</a:t>
            </a:r>
            <a:endParaRPr lang="hr-HR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21340" y="1803647"/>
            <a:ext cx="2068507" cy="4482794"/>
          </a:xfrm>
          <a:prstGeom prst="rect">
            <a:avLst/>
          </a:prstGeo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8D2F-9E69-4656-8F33-B4FC732E72C2}" type="datetime1">
              <a:rPr lang="hr-HR" smtClean="0"/>
              <a:t>28.6.2022.</a:t>
            </a:fld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E3B7-35C9-466E-BC57-452C2BD29386}" type="slidenum">
              <a:rPr lang="hr-HR" smtClean="0"/>
              <a:t>7</a:t>
            </a:fld>
            <a:endParaRPr lang="hr-HR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8343" y="1807353"/>
            <a:ext cx="2053432" cy="447908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8092" y="1807353"/>
            <a:ext cx="2063470" cy="44790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70058" y="1807353"/>
            <a:ext cx="2083289" cy="448468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1340" y="1803647"/>
            <a:ext cx="2145611" cy="448279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98370" y="1803647"/>
            <a:ext cx="2151226" cy="448279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29554" y="1820374"/>
            <a:ext cx="2117713" cy="446606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0954" y="1809430"/>
            <a:ext cx="2112393" cy="44770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67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r-HR" dirty="0" smtClean="0"/>
              <a:t>Zaključak</a:t>
            </a:r>
            <a:endParaRPr lang="hr-HR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92221" y="1845734"/>
            <a:ext cx="10163459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r-HR" dirty="0" smtClean="0"/>
              <a:t>Obrazovnim igrama bi mogli potaknuti: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dirty="0" smtClean="0"/>
              <a:t> učenike na učenje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dirty="0" smtClean="0"/>
              <a:t>kritičko razmišljanje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dirty="0" smtClean="0"/>
              <a:t>maštu</a:t>
            </a:r>
            <a:endParaRPr lang="hr-HR" dirty="0" smtClean="0"/>
          </a:p>
          <a:p>
            <a:pPr lvl="1">
              <a:buFont typeface="Arial" panose="020B0604020202020204" pitchFamily="34" charset="0"/>
              <a:buChar char="•"/>
            </a:pPr>
            <a:r>
              <a:rPr lang="hr-HR" dirty="0"/>
              <a:t>r</a:t>
            </a:r>
            <a:r>
              <a:rPr lang="hr-HR" dirty="0" smtClean="0"/>
              <a:t>azvoj jezika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hr-HR" dirty="0" smtClean="0"/>
              <a:t>Plan nadogradnje: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dirty="0" smtClean="0"/>
              <a:t>Kategoriziranje zadataka po težini rješavanja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hr-HR" dirty="0" smtClean="0"/>
              <a:t>Postepeno povećavanje težine zadataka u igri ovisno o napretku učenika</a:t>
            </a:r>
          </a:p>
          <a:p>
            <a:pPr lvl="1">
              <a:buFont typeface="Arial" panose="020B0604020202020204" pitchFamily="34" charset="0"/>
              <a:buChar char="•"/>
            </a:pPr>
            <a:endParaRPr lang="hr-HR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hr-HR" dirty="0" smtClean="0"/>
          </a:p>
          <a:p>
            <a:pPr lvl="1">
              <a:buFont typeface="Arial" panose="020B0604020202020204" pitchFamily="34" charset="0"/>
              <a:buChar char="•"/>
            </a:pPr>
            <a:endParaRPr lang="hr-HR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148D2F-9E69-4656-8F33-B4FC732E72C2}" type="datetime1">
              <a:rPr lang="hr-HR" smtClean="0"/>
              <a:t>28.6.2022.</a:t>
            </a:fld>
            <a:endParaRPr lang="hr-H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E3B7-35C9-466E-BC57-452C2BD29386}" type="slidenum">
              <a:rPr lang="hr-HR" smtClean="0"/>
              <a:t>8</a:t>
            </a:fld>
            <a:endParaRPr lang="hr-HR"/>
          </a:p>
        </p:txBody>
      </p:sp>
    </p:spTree>
    <p:extLst>
      <p:ext uri="{BB962C8B-B14F-4D97-AF65-F5344CB8AC3E}">
        <p14:creationId xmlns:p14="http://schemas.microsoft.com/office/powerpoint/2010/main" val="729218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14FE8-1D86-400A-8156-191319FEF07B}" type="datetime1">
              <a:rPr lang="hr-HR" smtClean="0"/>
              <a:t>28.6.2022.</a:t>
            </a:fld>
            <a:endParaRPr lang="hr-HR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AE3B7-35C9-466E-BC57-452C2BD29386}" type="slidenum">
              <a:rPr lang="hr-HR" smtClean="0"/>
              <a:t>9</a:t>
            </a:fld>
            <a:endParaRPr lang="hr-HR"/>
          </a:p>
        </p:txBody>
      </p:sp>
      <p:sp>
        <p:nvSpPr>
          <p:cNvPr id="4" name="TextBox 3"/>
          <p:cNvSpPr txBox="1"/>
          <p:nvPr/>
        </p:nvSpPr>
        <p:spPr>
          <a:xfrm>
            <a:off x="3044758" y="2519464"/>
            <a:ext cx="58560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6600" b="1" dirty="0" smtClean="0">
                <a:solidFill>
                  <a:schemeClr val="accent1"/>
                </a:solidFill>
              </a:rPr>
              <a:t>Hvala na pažnji!</a:t>
            </a:r>
            <a:endParaRPr lang="hr-HR" sz="66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220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trospect">
  <a:themeElements>
    <a:clrScheme name="Green Yellow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EE7B08"/>
      </a:hlink>
      <a:folHlink>
        <a:srgbClr val="977B2D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TM02900769[[fn=Retrospect]]</Template>
  <TotalTime>615</TotalTime>
  <Words>195</Words>
  <Application>Microsoft Office PowerPoint</Application>
  <PresentationFormat>Widescreen</PresentationFormat>
  <Paragraphs>89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Retrospect</vt:lpstr>
      <vt:lpstr>Završni rad br. 667 Web aplikacija za ponavljanje školskog gradiva kroz igru nadahnutu računalnom igrom Space invaders</vt:lpstr>
      <vt:lpstr>Motivacija</vt:lpstr>
      <vt:lpstr>Funkcionalni zahtjevi</vt:lpstr>
      <vt:lpstr>Korištene tehnologije</vt:lpstr>
      <vt:lpstr>Model baze podataka</vt:lpstr>
      <vt:lpstr>Izgled web aplikacije</vt:lpstr>
      <vt:lpstr>Izgled mobilne aplikacije</vt:lpstr>
      <vt:lpstr>Zaključak</vt:lpstr>
      <vt:lpstr>PowerPoint Presentation</vt:lpstr>
    </vt:vector>
  </TitlesOfParts>
  <Company>HP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aplikacija za ponavljanje školskog gradiva kroz igru nadahnutu računalnom igrom Space invaders</dc:title>
  <dc:creator>mirtavucinic5@gmail.com</dc:creator>
  <cp:lastModifiedBy>mirtavucinic5@gmail.com</cp:lastModifiedBy>
  <cp:revision>36</cp:revision>
  <dcterms:created xsi:type="dcterms:W3CDTF">2022-06-16T15:32:30Z</dcterms:created>
  <dcterms:modified xsi:type="dcterms:W3CDTF">2022-06-28T15:01:52Z</dcterms:modified>
</cp:coreProperties>
</file>